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Prostokąt zaokrąglony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AC65-0AD0-4578-A030-1338BF128F58}" type="datetimeFigureOut">
              <a:rPr lang="pl-PL" smtClean="0"/>
              <a:t>2016-10-04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68B9823-83D6-41E0-9A65-CE4710F3D86F}" type="slidenum">
              <a:rPr lang="pl-PL" smtClean="0"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AC65-0AD0-4578-A030-1338BF128F58}" type="datetimeFigureOut">
              <a:rPr lang="pl-PL" smtClean="0"/>
              <a:t>2016-10-04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B9823-83D6-41E0-9A65-CE4710F3D86F}" type="slidenum">
              <a:rPr lang="pl-PL" smtClean="0"/>
              <a:t>‹#›</a:t>
            </a:fld>
            <a:endParaRPr lang="pl-PL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Prostokąt zaokrąglony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AC65-0AD0-4578-A030-1338BF128F58}" type="datetimeFigureOut">
              <a:rPr lang="pl-PL" smtClean="0"/>
              <a:t>2016-10-04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pl-PL"/>
          </a:p>
        </p:txBody>
      </p:sp>
      <p:sp>
        <p:nvSpPr>
          <p:cNvPr id="7" name="Prostokąt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68B9823-83D6-41E0-9A65-CE4710F3D86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AC65-0AD0-4578-A030-1338BF128F58}" type="datetimeFigureOut">
              <a:rPr lang="pl-PL" smtClean="0"/>
              <a:t>2016-10-04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B9823-83D6-41E0-9A65-CE4710F3D86F}" type="slidenum">
              <a:rPr lang="pl-PL" smtClean="0"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AC65-0AD0-4578-A030-1338BF128F58}" type="datetimeFigureOut">
              <a:rPr lang="pl-PL" smtClean="0"/>
              <a:t>2016-10-04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B9823-83D6-41E0-9A65-CE4710F3D86F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AC65-0AD0-4578-A030-1338BF128F58}" type="datetimeFigureOut">
              <a:rPr lang="pl-PL" smtClean="0"/>
              <a:t>2016-10-04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B9823-83D6-41E0-9A65-CE4710F3D86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AC65-0AD0-4578-A030-1338BF128F58}" type="datetimeFigureOut">
              <a:rPr lang="pl-PL" smtClean="0"/>
              <a:t>2016-10-04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B9823-83D6-41E0-9A65-CE4710F3D86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Prostokąt zaokrąglony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AC65-0AD0-4578-A030-1338BF128F58}" type="datetimeFigureOut">
              <a:rPr lang="pl-PL" smtClean="0"/>
              <a:t>2016-10-04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B9823-83D6-41E0-9A65-CE4710F3D86F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AC65-0AD0-4578-A030-1338BF128F58}" type="datetimeFigureOut">
              <a:rPr lang="pl-PL" smtClean="0"/>
              <a:t>2016-10-04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68B9823-83D6-41E0-9A65-CE4710F3D86F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Prostokąt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rostokąt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AC65-0AD0-4578-A030-1338BF128F58}" type="datetimeFigureOut">
              <a:rPr lang="pl-PL" smtClean="0"/>
              <a:t>2016-10-04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B9823-83D6-41E0-9A65-CE4710F3D86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AC65-0AD0-4578-A030-1338BF128F58}" type="datetimeFigureOut">
              <a:rPr lang="pl-PL" smtClean="0"/>
              <a:t>2016-10-04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B9823-83D6-41E0-9A65-CE4710F3D86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Prostokąt zaokrąglony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604AC65-0AD0-4578-A030-1338BF128F58}" type="datetimeFigureOut">
              <a:rPr lang="pl-PL" smtClean="0"/>
              <a:t>2016-10-04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68B9823-83D6-41E0-9A65-CE4710F3D86F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884784"/>
          </a:xfrm>
        </p:spPr>
        <p:txBody>
          <a:bodyPr>
            <a:normAutofit fontScale="55000" lnSpcReduction="20000"/>
          </a:bodyPr>
          <a:lstStyle/>
          <a:p>
            <a:r>
              <a:rPr lang="pl-PL" b="1" dirty="0" smtClean="0"/>
              <a:t>the </a:t>
            </a:r>
            <a:r>
              <a:rPr lang="pl-PL" b="1" dirty="0" err="1" smtClean="0"/>
              <a:t>Institute</a:t>
            </a:r>
            <a:r>
              <a:rPr lang="pl-PL" b="1" dirty="0" smtClean="0"/>
              <a:t> of Law of the </a:t>
            </a:r>
            <a:r>
              <a:rPr lang="en-US" b="1" dirty="0" smtClean="0"/>
              <a:t>China </a:t>
            </a:r>
            <a:r>
              <a:rPr lang="en-US" b="1" dirty="0"/>
              <a:t>Academy of Social </a:t>
            </a:r>
            <a:r>
              <a:rPr lang="en-US" b="1" dirty="0" smtClean="0"/>
              <a:t>Sciences</a:t>
            </a:r>
            <a:r>
              <a:rPr lang="pl-PL" b="1" dirty="0" smtClean="0"/>
              <a:t>,</a:t>
            </a:r>
          </a:p>
          <a:p>
            <a:r>
              <a:rPr lang="pl-PL" b="1" dirty="0"/>
              <a:t>t</a:t>
            </a:r>
            <a:r>
              <a:rPr lang="pl-PL" b="1" dirty="0" smtClean="0"/>
              <a:t>he </a:t>
            </a:r>
            <a:r>
              <a:rPr lang="en-US" b="1" dirty="0" smtClean="0"/>
              <a:t>Faculty </a:t>
            </a:r>
            <a:r>
              <a:rPr lang="en-US" b="1" dirty="0"/>
              <a:t>of Law and Administration </a:t>
            </a:r>
            <a:r>
              <a:rPr lang="pl-PL" b="1" dirty="0" err="1" smtClean="0"/>
              <a:t>at</a:t>
            </a:r>
            <a:endParaRPr lang="pl-PL" dirty="0"/>
          </a:p>
          <a:p>
            <a:r>
              <a:rPr lang="en-US" b="1" dirty="0"/>
              <a:t>the </a:t>
            </a:r>
            <a:r>
              <a:rPr lang="en-US" b="1" dirty="0" err="1"/>
              <a:t>Jagiellonian</a:t>
            </a:r>
            <a:r>
              <a:rPr lang="en-US" b="1" dirty="0"/>
              <a:t> University in </a:t>
            </a:r>
            <a:r>
              <a:rPr lang="pl-PL" b="1" dirty="0" smtClean="0"/>
              <a:t>Kraków,</a:t>
            </a:r>
            <a:endParaRPr lang="pl-PL" dirty="0"/>
          </a:p>
          <a:p>
            <a:r>
              <a:rPr lang="pl-PL" b="1" dirty="0"/>
              <a:t>t</a:t>
            </a:r>
            <a:r>
              <a:rPr lang="pl-PL" b="1" dirty="0" smtClean="0"/>
              <a:t>he </a:t>
            </a:r>
            <a:r>
              <a:rPr lang="en-US" b="1" dirty="0" smtClean="0"/>
              <a:t>Polish </a:t>
            </a:r>
            <a:r>
              <a:rPr lang="en-US" b="1" dirty="0"/>
              <a:t>Research Centre for Law and Economy of China at </a:t>
            </a:r>
            <a:endParaRPr lang="pl-PL" dirty="0"/>
          </a:p>
          <a:p>
            <a:r>
              <a:rPr lang="en-US" b="1" dirty="0"/>
              <a:t>the Faculty of Law </a:t>
            </a:r>
            <a:r>
              <a:rPr lang="pl-PL" b="1" dirty="0" smtClean="0"/>
              <a:t>and Administration </a:t>
            </a:r>
            <a:r>
              <a:rPr lang="pl-PL" b="1" dirty="0" err="1" smtClean="0"/>
              <a:t>at</a:t>
            </a:r>
            <a:r>
              <a:rPr lang="pl-PL" b="1" dirty="0" smtClean="0"/>
              <a:t> the </a:t>
            </a:r>
            <a:r>
              <a:rPr lang="en-US" b="1" dirty="0" smtClean="0"/>
              <a:t>University </a:t>
            </a:r>
            <a:r>
              <a:rPr lang="en-US" b="1" dirty="0"/>
              <a:t>of </a:t>
            </a:r>
            <a:r>
              <a:rPr lang="en-US" b="1" dirty="0" smtClean="0"/>
              <a:t>Warsaw</a:t>
            </a:r>
            <a:endParaRPr lang="pl-PL" b="1" dirty="0" smtClean="0"/>
          </a:p>
          <a:p>
            <a:endParaRPr lang="pl-PL" b="1" dirty="0"/>
          </a:p>
          <a:p>
            <a:r>
              <a:rPr lang="pl-PL" b="1" i="1" dirty="0" smtClean="0"/>
              <a:t>Kraków, </a:t>
            </a:r>
            <a:r>
              <a:rPr lang="en-US" b="1" i="1" dirty="0" smtClean="0"/>
              <a:t>October </a:t>
            </a:r>
            <a:r>
              <a:rPr lang="en-US" b="1" i="1" dirty="0"/>
              <a:t>5th, </a:t>
            </a:r>
            <a:r>
              <a:rPr lang="en-US" b="1" i="1" dirty="0" smtClean="0"/>
              <a:t>2016</a:t>
            </a:r>
            <a:endParaRPr lang="pl-PL" i="1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2nd Sino-Polish Seminar on Comparative Law</a:t>
            </a:r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75" y="5373216"/>
            <a:ext cx="762000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49" y="5411102"/>
            <a:ext cx="8302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508261"/>
            <a:ext cx="9144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973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2146250"/>
          </a:xfrm>
        </p:spPr>
        <p:txBody>
          <a:bodyPr>
            <a:noAutofit/>
          </a:bodyPr>
          <a:lstStyle/>
          <a:p>
            <a:r>
              <a:rPr lang="en-US" sz="2300" u="sng" dirty="0"/>
              <a:t>15:00-15:10  Opening </a:t>
            </a:r>
            <a:r>
              <a:rPr lang="en-US" sz="2300" u="sng" dirty="0" smtClean="0"/>
              <a:t>Remarks</a:t>
            </a:r>
            <a:r>
              <a:rPr lang="pl-PL" sz="2300" u="sng" dirty="0"/>
              <a:t/>
            </a:r>
            <a:br>
              <a:rPr lang="pl-PL" sz="2300" u="sng" dirty="0"/>
            </a:br>
            <a:r>
              <a:rPr lang="en-US" sz="2300" dirty="0"/>
              <a:t>Prof. Li Lin, Director of CASS Law Institute </a:t>
            </a:r>
            <a:r>
              <a:rPr lang="pl-PL" sz="2300" dirty="0"/>
              <a:t/>
            </a:r>
            <a:br>
              <a:rPr lang="pl-PL" sz="2300" dirty="0"/>
            </a:br>
            <a:r>
              <a:rPr lang="en-US" sz="2300" dirty="0"/>
              <a:t>Prof. Jerzy </a:t>
            </a:r>
            <a:r>
              <a:rPr lang="en-US" sz="2300" dirty="0" err="1"/>
              <a:t>Pisuliński</a:t>
            </a:r>
            <a:r>
              <a:rPr lang="en-US" sz="2300" dirty="0"/>
              <a:t>, Dean of Faculty of Law </a:t>
            </a:r>
            <a:r>
              <a:rPr lang="en-US" sz="2300" dirty="0" err="1"/>
              <a:t>Jagiellonian</a:t>
            </a:r>
            <a:r>
              <a:rPr lang="en-US" sz="2300" dirty="0"/>
              <a:t> </a:t>
            </a:r>
            <a:r>
              <a:rPr lang="en-US" sz="2300" dirty="0" smtClean="0"/>
              <a:t>University</a:t>
            </a:r>
            <a:endParaRPr lang="pl-PL" sz="23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914400" y="2492896"/>
            <a:ext cx="7772400" cy="374441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700" u="sng" dirty="0" smtClean="0"/>
              <a:t>15:10- 16:40</a:t>
            </a:r>
            <a:r>
              <a:rPr lang="en-US" sz="2700" dirty="0"/>
              <a:t> </a:t>
            </a:r>
            <a:endParaRPr lang="pl-PL" sz="2700" dirty="0" smtClean="0"/>
          </a:p>
          <a:p>
            <a:pPr marL="0" indent="0">
              <a:buNone/>
            </a:pPr>
            <a:r>
              <a:rPr lang="pl-PL" sz="2700" dirty="0" smtClean="0"/>
              <a:t>P</a:t>
            </a:r>
            <a:r>
              <a:rPr lang="en-US" sz="2700" dirty="0" err="1" smtClean="0"/>
              <a:t>rof</a:t>
            </a:r>
            <a:r>
              <a:rPr lang="en-US" sz="2700" dirty="0"/>
              <a:t>. Li Lin, </a:t>
            </a:r>
            <a:r>
              <a:rPr lang="en-US" sz="2700" i="1" dirty="0"/>
              <a:t>How to Strengthen the Building of the Rule of Law in </a:t>
            </a:r>
            <a:r>
              <a:rPr lang="en-US" sz="2700" i="1" dirty="0" smtClean="0"/>
              <a:t>China</a:t>
            </a:r>
            <a:endParaRPr lang="pl-PL" sz="2700" i="1" dirty="0" smtClean="0"/>
          </a:p>
          <a:p>
            <a:pPr marL="0" indent="0">
              <a:buNone/>
            </a:pPr>
            <a:r>
              <a:rPr lang="en-US" sz="2700" dirty="0" smtClean="0"/>
              <a:t>Prof</a:t>
            </a:r>
            <a:r>
              <a:rPr lang="en-US" sz="2700" dirty="0"/>
              <a:t>. </a:t>
            </a:r>
            <a:r>
              <a:rPr lang="en-US" sz="2700" dirty="0" err="1"/>
              <a:t>Bartosz</a:t>
            </a:r>
            <a:r>
              <a:rPr lang="en-US" sz="2700" dirty="0"/>
              <a:t> </a:t>
            </a:r>
            <a:r>
              <a:rPr lang="en-US" sz="2700" dirty="0" err="1"/>
              <a:t>Brożek</a:t>
            </a:r>
            <a:r>
              <a:rPr lang="en-US" sz="2700" dirty="0"/>
              <a:t>, </a:t>
            </a:r>
            <a:r>
              <a:rPr lang="en-GB" sz="2700" i="1" dirty="0"/>
              <a:t>Legal </a:t>
            </a:r>
            <a:r>
              <a:rPr lang="en-GB" sz="2700" i="1" dirty="0" smtClean="0"/>
              <a:t>Intuition</a:t>
            </a:r>
            <a:endParaRPr lang="pl-PL" sz="2700" dirty="0"/>
          </a:p>
          <a:p>
            <a:pPr marL="0" indent="0">
              <a:buNone/>
            </a:pPr>
            <a:endParaRPr lang="pl-PL" sz="2700" dirty="0"/>
          </a:p>
          <a:p>
            <a:pPr marL="0" indent="0">
              <a:buNone/>
            </a:pPr>
            <a:r>
              <a:rPr lang="en-US" sz="2700" dirty="0" smtClean="0"/>
              <a:t>Prof</a:t>
            </a:r>
            <a:r>
              <a:rPr lang="en-US" sz="2700" dirty="0"/>
              <a:t>. Lu Chao, </a:t>
            </a:r>
            <a:r>
              <a:rPr lang="en-US" sz="2700" i="1" dirty="0"/>
              <a:t>Recent development in </a:t>
            </a:r>
            <a:r>
              <a:rPr lang="en-US" sz="2700" i="1" dirty="0" err="1"/>
              <a:t>buildinga</a:t>
            </a:r>
            <a:r>
              <a:rPr lang="en-US" sz="2700" i="1" dirty="0"/>
              <a:t> law-based government in </a:t>
            </a:r>
            <a:r>
              <a:rPr lang="en-US" sz="2700" i="1" dirty="0" smtClean="0"/>
              <a:t>China</a:t>
            </a:r>
            <a:endParaRPr lang="pl-PL" sz="2700" i="1" dirty="0" smtClean="0"/>
          </a:p>
          <a:p>
            <a:pPr marL="0" indent="0">
              <a:buNone/>
            </a:pPr>
            <a:r>
              <a:rPr lang="en-GB" sz="2700" dirty="0" err="1" smtClean="0"/>
              <a:t>Prof</a:t>
            </a:r>
            <a:r>
              <a:rPr lang="en-GB" sz="2700" dirty="0" err="1"/>
              <a:t>.</a:t>
            </a:r>
            <a:r>
              <a:rPr lang="en-GB" sz="2700" dirty="0"/>
              <a:t> Franciszek </a:t>
            </a:r>
            <a:r>
              <a:rPr lang="en-GB" sz="2700" dirty="0" err="1"/>
              <a:t>Longchamps</a:t>
            </a:r>
            <a:r>
              <a:rPr lang="en-GB" sz="2700" dirty="0"/>
              <a:t> de </a:t>
            </a:r>
            <a:r>
              <a:rPr lang="en-GB" sz="2700" dirty="0" err="1"/>
              <a:t>Bérier</a:t>
            </a:r>
            <a:r>
              <a:rPr lang="en-GB" sz="2700" dirty="0"/>
              <a:t>, </a:t>
            </a:r>
            <a:r>
              <a:rPr lang="en-GB" sz="2700" i="1" dirty="0"/>
              <a:t>Legal System or Legal Order: Confronting Challenges of </a:t>
            </a:r>
            <a:r>
              <a:rPr lang="en-GB" sz="2700" i="1" dirty="0" err="1"/>
              <a:t>Decodification</a:t>
            </a:r>
            <a:r>
              <a:rPr lang="en-GB" sz="2700" i="1" dirty="0"/>
              <a:t> in Legal Practice</a:t>
            </a:r>
            <a:endParaRPr lang="pl-PL" sz="2700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46085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914400" y="1700808"/>
            <a:ext cx="7772400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Prof</a:t>
            </a:r>
            <a:r>
              <a:rPr lang="en-US" dirty="0"/>
              <a:t>. Wu Jun, </a:t>
            </a:r>
            <a:r>
              <a:rPr lang="en-US" i="1" dirty="0"/>
              <a:t>Implication of Consumers' Interests to the Competition Law of </a:t>
            </a:r>
            <a:r>
              <a:rPr lang="en-US" i="1" dirty="0" smtClean="0"/>
              <a:t>China</a:t>
            </a:r>
            <a:endParaRPr lang="pl-PL" i="1" dirty="0" smtClean="0"/>
          </a:p>
          <a:p>
            <a:pPr marL="0" indent="0">
              <a:buNone/>
            </a:pPr>
            <a:r>
              <a:rPr lang="en-GB" dirty="0" err="1" smtClean="0"/>
              <a:t>Dr</a:t>
            </a:r>
            <a:r>
              <a:rPr lang="en-GB" dirty="0" err="1"/>
              <a:t>.</a:t>
            </a:r>
            <a:r>
              <a:rPr lang="en-GB" dirty="0"/>
              <a:t> Joanna </a:t>
            </a:r>
            <a:r>
              <a:rPr lang="en-GB" dirty="0" err="1"/>
              <a:t>Lemańska</a:t>
            </a:r>
            <a:r>
              <a:rPr lang="en-GB" dirty="0"/>
              <a:t>, </a:t>
            </a:r>
            <a:r>
              <a:rPr lang="en-US" i="1" dirty="0"/>
              <a:t>Reform of Territorial Division in </a:t>
            </a:r>
            <a:r>
              <a:rPr lang="en-US" i="1" dirty="0" smtClean="0"/>
              <a:t>Poland</a:t>
            </a:r>
            <a:endParaRPr lang="pl-PL" i="1" dirty="0" smtClean="0"/>
          </a:p>
          <a:p>
            <a:pPr marL="0" indent="0">
              <a:buNone/>
            </a:pPr>
            <a:endParaRPr lang="pl-PL" u="sng" dirty="0" smtClean="0"/>
          </a:p>
          <a:p>
            <a:pPr marL="0" indent="0">
              <a:buNone/>
            </a:pPr>
            <a:r>
              <a:rPr lang="en-US" u="sng" dirty="0" smtClean="0"/>
              <a:t>16:40-17.20 Discussion</a:t>
            </a:r>
            <a:endParaRPr lang="pl-PL" u="sng" dirty="0" smtClean="0"/>
          </a:p>
          <a:p>
            <a:pPr marL="0" indent="0">
              <a:buNone/>
            </a:pPr>
            <a:endParaRPr lang="pl-PL" u="sng" dirty="0" smtClean="0"/>
          </a:p>
          <a:p>
            <a:pPr marL="0" indent="0">
              <a:buNone/>
            </a:pPr>
            <a:r>
              <a:rPr lang="en-US" u="sng" dirty="0" smtClean="0"/>
              <a:t>17:20-17:30  </a:t>
            </a:r>
            <a:r>
              <a:rPr lang="en-US" u="sng" dirty="0"/>
              <a:t>Closing </a:t>
            </a:r>
            <a:r>
              <a:rPr lang="en-US" u="sng" dirty="0" smtClean="0"/>
              <a:t>Remarks:</a:t>
            </a:r>
            <a:endParaRPr lang="pl-PL" u="sng" dirty="0"/>
          </a:p>
          <a:p>
            <a:pPr marL="0" indent="0">
              <a:buNone/>
            </a:pPr>
            <a:r>
              <a:rPr lang="en-US" dirty="0"/>
              <a:t>Prof. Franciszek </a:t>
            </a:r>
            <a:r>
              <a:rPr lang="en-US" dirty="0" err="1"/>
              <a:t>Longchamps</a:t>
            </a:r>
            <a:r>
              <a:rPr lang="en-US" dirty="0"/>
              <a:t> </a:t>
            </a:r>
            <a:r>
              <a:rPr lang="en-GB" dirty="0"/>
              <a:t>de </a:t>
            </a:r>
            <a:r>
              <a:rPr lang="en-GB" dirty="0" err="1"/>
              <a:t>Bérier</a:t>
            </a:r>
            <a:endParaRPr lang="pl-PL" dirty="0"/>
          </a:p>
          <a:p>
            <a:pPr marL="0" indent="0">
              <a:buNone/>
            </a:pPr>
            <a:r>
              <a:rPr lang="en-US" dirty="0"/>
              <a:t>Prof. Li </a:t>
            </a:r>
            <a:r>
              <a:rPr lang="en-US" dirty="0" err="1" smtClean="0"/>
              <a:t>Mingde</a:t>
            </a:r>
            <a:endParaRPr lang="pl-PL" dirty="0"/>
          </a:p>
          <a:p>
            <a:endParaRPr lang="pl-P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67506"/>
            <a:ext cx="8302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67506"/>
            <a:ext cx="762000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67506"/>
            <a:ext cx="9144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4253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884784"/>
          </a:xfrm>
        </p:spPr>
        <p:txBody>
          <a:bodyPr>
            <a:normAutofit fontScale="55000" lnSpcReduction="20000"/>
          </a:bodyPr>
          <a:lstStyle/>
          <a:p>
            <a:r>
              <a:rPr lang="pl-PL" b="1" dirty="0" smtClean="0"/>
              <a:t>the </a:t>
            </a:r>
            <a:r>
              <a:rPr lang="pl-PL" b="1" dirty="0" err="1" smtClean="0"/>
              <a:t>Institute</a:t>
            </a:r>
            <a:r>
              <a:rPr lang="pl-PL" b="1" dirty="0" smtClean="0"/>
              <a:t> of Law of the </a:t>
            </a:r>
            <a:r>
              <a:rPr lang="en-US" b="1" dirty="0" smtClean="0"/>
              <a:t>China </a:t>
            </a:r>
            <a:r>
              <a:rPr lang="en-US" b="1" dirty="0"/>
              <a:t>Academy of Social </a:t>
            </a:r>
            <a:r>
              <a:rPr lang="en-US" b="1" dirty="0" smtClean="0"/>
              <a:t>Sciences</a:t>
            </a:r>
            <a:r>
              <a:rPr lang="pl-PL" b="1" dirty="0" smtClean="0"/>
              <a:t>,</a:t>
            </a:r>
          </a:p>
          <a:p>
            <a:r>
              <a:rPr lang="pl-PL" b="1" dirty="0"/>
              <a:t>t</a:t>
            </a:r>
            <a:r>
              <a:rPr lang="pl-PL" b="1" dirty="0" smtClean="0"/>
              <a:t>he </a:t>
            </a:r>
            <a:r>
              <a:rPr lang="en-US" b="1" dirty="0" smtClean="0"/>
              <a:t>Faculty </a:t>
            </a:r>
            <a:r>
              <a:rPr lang="en-US" b="1" dirty="0"/>
              <a:t>of Law and Administration </a:t>
            </a:r>
            <a:r>
              <a:rPr lang="pl-PL" b="1" dirty="0" err="1" smtClean="0"/>
              <a:t>at</a:t>
            </a:r>
            <a:endParaRPr lang="pl-PL" dirty="0"/>
          </a:p>
          <a:p>
            <a:r>
              <a:rPr lang="en-US" b="1" dirty="0"/>
              <a:t>the </a:t>
            </a:r>
            <a:r>
              <a:rPr lang="en-US" b="1" dirty="0" err="1"/>
              <a:t>Jagiellonian</a:t>
            </a:r>
            <a:r>
              <a:rPr lang="en-US" b="1" dirty="0"/>
              <a:t> University in </a:t>
            </a:r>
            <a:r>
              <a:rPr lang="pl-PL" b="1" dirty="0" smtClean="0"/>
              <a:t>Kraków,</a:t>
            </a:r>
            <a:endParaRPr lang="pl-PL" dirty="0"/>
          </a:p>
          <a:p>
            <a:r>
              <a:rPr lang="pl-PL" b="1" dirty="0"/>
              <a:t>t</a:t>
            </a:r>
            <a:r>
              <a:rPr lang="pl-PL" b="1" dirty="0" smtClean="0"/>
              <a:t>he </a:t>
            </a:r>
            <a:r>
              <a:rPr lang="en-US" b="1" dirty="0" smtClean="0"/>
              <a:t>Polish </a:t>
            </a:r>
            <a:r>
              <a:rPr lang="en-US" b="1" dirty="0"/>
              <a:t>Research Centre for Law and Economy of China at </a:t>
            </a:r>
            <a:endParaRPr lang="pl-PL" dirty="0"/>
          </a:p>
          <a:p>
            <a:r>
              <a:rPr lang="en-US" b="1" dirty="0"/>
              <a:t>the Faculty of Law </a:t>
            </a:r>
            <a:r>
              <a:rPr lang="pl-PL" b="1" dirty="0" smtClean="0"/>
              <a:t>and Administration </a:t>
            </a:r>
            <a:r>
              <a:rPr lang="pl-PL" b="1" dirty="0" err="1" smtClean="0"/>
              <a:t>at</a:t>
            </a:r>
            <a:r>
              <a:rPr lang="pl-PL" b="1" dirty="0" smtClean="0"/>
              <a:t> the </a:t>
            </a:r>
            <a:r>
              <a:rPr lang="en-US" b="1" dirty="0" smtClean="0"/>
              <a:t>University </a:t>
            </a:r>
            <a:r>
              <a:rPr lang="en-US" b="1" dirty="0"/>
              <a:t>of </a:t>
            </a:r>
            <a:r>
              <a:rPr lang="en-US" b="1" dirty="0" smtClean="0"/>
              <a:t>Warsaw</a:t>
            </a:r>
            <a:endParaRPr lang="pl-PL" b="1" dirty="0" smtClean="0"/>
          </a:p>
          <a:p>
            <a:endParaRPr lang="pl-PL" b="1" dirty="0"/>
          </a:p>
          <a:p>
            <a:r>
              <a:rPr lang="pl-PL" b="1" i="1" dirty="0" smtClean="0"/>
              <a:t>Kraków, </a:t>
            </a:r>
            <a:r>
              <a:rPr lang="en-US" b="1" i="1" dirty="0" smtClean="0"/>
              <a:t>October </a:t>
            </a:r>
            <a:r>
              <a:rPr lang="en-US" b="1" i="1" dirty="0"/>
              <a:t>5th, </a:t>
            </a:r>
            <a:r>
              <a:rPr lang="en-US" b="1" i="1" dirty="0" smtClean="0"/>
              <a:t>2016</a:t>
            </a:r>
            <a:endParaRPr lang="pl-PL" i="1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2nd Sino-Polish Seminar on Comparative Law</a:t>
            </a:r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75" y="5373216"/>
            <a:ext cx="762000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49" y="5411102"/>
            <a:ext cx="8302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508261"/>
            <a:ext cx="9144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103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pitał">
  <a:themeElements>
    <a:clrScheme name="Aerodynamiczny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Kapitał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apitał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22</TotalTime>
  <Words>166</Words>
  <Application>Microsoft Office PowerPoint</Application>
  <PresentationFormat>Pokaz na ekranie (4:3)</PresentationFormat>
  <Paragraphs>31</Paragraphs>
  <Slides>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5" baseType="lpstr">
      <vt:lpstr>Kapitał</vt:lpstr>
      <vt:lpstr>2nd Sino-Polish Seminar on Comparative Law</vt:lpstr>
      <vt:lpstr>15:00-15:10  Opening Remarks Prof. Li Lin, Director of CASS Law Institute  Prof. Jerzy Pisuliński, Dean of Faculty of Law Jagiellonian University</vt:lpstr>
      <vt:lpstr>Prezentacja programu PowerPoint</vt:lpstr>
      <vt:lpstr>2nd Sino-Polish Seminar on Comparative Law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2nd Sino-Polish Seminar on Comparative Law</dc:title>
  <dc:creator>Franciszek Longchamps de Berier</dc:creator>
  <cp:lastModifiedBy>Franciszek Longchamps de Berier</cp:lastModifiedBy>
  <cp:revision>5</cp:revision>
  <dcterms:created xsi:type="dcterms:W3CDTF">2016-10-04T06:15:36Z</dcterms:created>
  <dcterms:modified xsi:type="dcterms:W3CDTF">2016-10-04T06:37:48Z</dcterms:modified>
</cp:coreProperties>
</file>